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1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8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4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2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0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5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4731A-6C98-784C-B541-6778E6390E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1F981-7599-4D4D-AA57-79FF3436E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4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41" y="0"/>
            <a:ext cx="9364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11" y="0"/>
            <a:ext cx="10415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14" y="0"/>
            <a:ext cx="9172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3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6" y="0"/>
            <a:ext cx="9162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59" y="0"/>
            <a:ext cx="9409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29" y="0"/>
            <a:ext cx="9467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0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9" y="0"/>
            <a:ext cx="10405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1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54" y="0"/>
            <a:ext cx="105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3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3" y="0"/>
            <a:ext cx="10562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3" y="-9053"/>
            <a:ext cx="1059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70" y="0"/>
            <a:ext cx="1044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9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Marilyn Ostergren</dc:creator>
  <cp:lastModifiedBy>Marilyn Ostergren</cp:lastModifiedBy>
  <cp:revision>2</cp:revision>
  <dcterms:created xsi:type="dcterms:W3CDTF">2017-01-24T01:04:36Z</dcterms:created>
  <dcterms:modified xsi:type="dcterms:W3CDTF">2017-01-24T01:17:04Z</dcterms:modified>
</cp:coreProperties>
</file>